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B2198D8-20DA-41FD-B34A-74486165E2B5}" type="datetimeFigureOut">
              <a:rPr lang="en-US" smtClean="0"/>
              <a:pPr/>
              <a:t>10/7/2018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CE5FAEC-CF5A-4330-90AA-EC6347912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/>
              <a:t>One framework.</a:t>
            </a:r>
          </a:p>
          <a:p>
            <a:r>
              <a:rPr lang="en-US" sz="4800" b="1" dirty="0" smtClean="0"/>
              <a:t>Mobile &amp; Desktop</a:t>
            </a:r>
          </a:p>
          <a:p>
            <a:r>
              <a:rPr lang="en-US" sz="2800" b="1" dirty="0" smtClean="0"/>
              <a:t>Angular open-source font-end JavaScript framework </a:t>
            </a:r>
            <a:r>
              <a:rPr lang="en-US" sz="2800" b="1" dirty="0" err="1" smtClean="0"/>
              <a:t>hai</a:t>
            </a:r>
            <a:r>
              <a:rPr lang="en-US" sz="2800" b="1" dirty="0" smtClean="0"/>
              <a:t>. </a:t>
            </a:r>
            <a:r>
              <a:rPr lang="en-US" sz="2800" b="1" dirty="0" err="1" smtClean="0"/>
              <a:t>jis</a:t>
            </a:r>
            <a:r>
              <a:rPr lang="en-US" sz="2800" b="1" dirty="0" smtClean="0"/>
              <a:t> par browser based application </a:t>
            </a:r>
            <a:r>
              <a:rPr lang="en-US" sz="2800" b="1" dirty="0" err="1" smtClean="0"/>
              <a:t>bana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sakate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hai</a:t>
            </a:r>
            <a:endParaRPr lang="en-US" sz="2800" b="1" dirty="0" smtClean="0"/>
          </a:p>
          <a:p>
            <a:endParaRPr lang="en-US" sz="48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Angular 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1"/>
            <a:ext cx="8915400" cy="624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952" y="228600"/>
            <a:ext cx="9036448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" y="381000"/>
            <a:ext cx="899219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9934" y="304800"/>
            <a:ext cx="8881666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609600"/>
            <a:ext cx="7924800" cy="5410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026" name="Picture 2" descr="C:\Users\PN Infosys\Desktop\7e108bd769c02d33d519448baba76ac6138c368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838200"/>
            <a:ext cx="7926662" cy="4848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2050" name="Picture 2" descr="C:\Users\PN Infosys\Desktop\AngilarJS+vs+AngularJS+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8602133" cy="4838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382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 are basically 8 building Blocks of Angular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</a:p>
          <a:p>
            <a:r>
              <a:rPr lang="en-US" dirty="0" smtClean="0"/>
              <a:t>Components</a:t>
            </a:r>
          </a:p>
          <a:p>
            <a:r>
              <a:rPr lang="en-US" dirty="0" smtClean="0"/>
              <a:t>Templates</a:t>
            </a:r>
          </a:p>
          <a:p>
            <a:r>
              <a:rPr lang="en-US" dirty="0" smtClean="0"/>
              <a:t>Metadata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Directives</a:t>
            </a:r>
          </a:p>
          <a:p>
            <a:r>
              <a:rPr lang="en-US" dirty="0" smtClean="0"/>
              <a:t>Services</a:t>
            </a:r>
          </a:p>
          <a:p>
            <a:r>
              <a:rPr lang="en-US" dirty="0" smtClean="0"/>
              <a:t>Dependency Injection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5344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6218" y="304800"/>
            <a:ext cx="8765382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" y="457200"/>
            <a:ext cx="8915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29600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868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3058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1060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866028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458200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1"/>
            <a:ext cx="8229600" cy="624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229600" cy="601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296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2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MVW</a:t>
            </a:r>
            <a:endParaRPr lang="en-US" b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48879"/>
            <a:ext cx="7772400" cy="43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Install Angular  CLI (command line interface) 2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Node –v</a:t>
            </a:r>
          </a:p>
          <a:p>
            <a:r>
              <a:rPr lang="en-US" b="1" dirty="0" err="1" smtClean="0"/>
              <a:t>Npm</a:t>
            </a:r>
            <a:r>
              <a:rPr lang="en-US" b="1" dirty="0" smtClean="0"/>
              <a:t> –</a:t>
            </a:r>
            <a:r>
              <a:rPr lang="en-US" b="1" dirty="0" smtClean="0"/>
              <a:t>v</a:t>
            </a:r>
          </a:p>
          <a:p>
            <a:r>
              <a:rPr lang="en-US" b="1" smtClean="0"/>
              <a:t>n</a:t>
            </a:r>
            <a:r>
              <a:rPr lang="en-US" b="1" smtClean="0"/>
              <a:t>g</a:t>
            </a:r>
            <a:r>
              <a:rPr lang="en-US" b="1" dirty="0" smtClean="0"/>
              <a:t> serve</a:t>
            </a:r>
            <a:endParaRPr lang="en-US" b="1" dirty="0" smtClean="0"/>
          </a:p>
          <a:p>
            <a:r>
              <a:rPr lang="en-US" b="1" dirty="0" smtClean="0"/>
              <a:t>Node </a:t>
            </a:r>
            <a:r>
              <a:rPr lang="en-US" b="1" dirty="0" err="1" smtClean="0"/>
              <a:t>js</a:t>
            </a:r>
            <a:r>
              <a:rPr lang="en-US" b="1" dirty="0" smtClean="0"/>
              <a:t>- sever side language. is </a:t>
            </a:r>
            <a:r>
              <a:rPr lang="en-US" b="1" dirty="0" err="1" smtClean="0"/>
              <a:t>ke</a:t>
            </a:r>
            <a:r>
              <a:rPr lang="en-US" b="1" dirty="0" smtClean="0"/>
              <a:t> package manager </a:t>
            </a:r>
            <a:r>
              <a:rPr lang="en-US" b="1" dirty="0" err="1" smtClean="0"/>
              <a:t>ko</a:t>
            </a:r>
            <a:r>
              <a:rPr lang="en-US" b="1" dirty="0" smtClean="0"/>
              <a:t> use </a:t>
            </a:r>
            <a:r>
              <a:rPr lang="en-US" b="1" dirty="0" err="1" smtClean="0"/>
              <a:t>karane</a:t>
            </a:r>
            <a:r>
              <a:rPr lang="en-US" b="1" dirty="0" smtClean="0"/>
              <a:t> </a:t>
            </a:r>
            <a:r>
              <a:rPr lang="en-US" b="1" dirty="0" err="1" smtClean="0"/>
              <a:t>ke</a:t>
            </a:r>
            <a:r>
              <a:rPr lang="en-US" b="1" dirty="0" smtClean="0"/>
              <a:t> </a:t>
            </a:r>
            <a:r>
              <a:rPr lang="en-US" b="1" dirty="0" err="1" smtClean="0"/>
              <a:t>liye</a:t>
            </a:r>
            <a:r>
              <a:rPr lang="en-US" b="1" dirty="0" smtClean="0"/>
              <a:t> </a:t>
            </a:r>
            <a:r>
              <a:rPr lang="en-US" b="1" dirty="0" err="1" smtClean="0"/>
              <a:t>kiya</a:t>
            </a:r>
            <a:r>
              <a:rPr lang="en-US" b="1" dirty="0" smtClean="0"/>
              <a:t> </a:t>
            </a:r>
            <a:r>
              <a:rPr lang="en-US" b="1" dirty="0" err="1" smtClean="0"/>
              <a:t>karna</a:t>
            </a:r>
            <a:r>
              <a:rPr lang="en-US" b="1" dirty="0" smtClean="0"/>
              <a:t> </a:t>
            </a:r>
            <a:r>
              <a:rPr lang="en-US" b="1" dirty="0" err="1" smtClean="0"/>
              <a:t>hai</a:t>
            </a:r>
            <a:r>
              <a:rPr lang="en-US" b="1" dirty="0" smtClean="0"/>
              <a:t> .or angular CLI use </a:t>
            </a:r>
            <a:r>
              <a:rPr lang="en-US" b="1" dirty="0" err="1" smtClean="0"/>
              <a:t>karne</a:t>
            </a:r>
            <a:r>
              <a:rPr lang="en-US" b="1" dirty="0" smtClean="0"/>
              <a:t> </a:t>
            </a:r>
            <a:r>
              <a:rPr lang="en-US" b="1" dirty="0" err="1" smtClean="0"/>
              <a:t>ke</a:t>
            </a:r>
            <a:r>
              <a:rPr lang="en-US" b="1" dirty="0" smtClean="0"/>
              <a:t> </a:t>
            </a:r>
            <a:r>
              <a:rPr lang="en-US" b="1" dirty="0" err="1" smtClean="0"/>
              <a:t>liye</a:t>
            </a:r>
            <a:r>
              <a:rPr lang="en-US" b="1" dirty="0" smtClean="0"/>
              <a:t> </a:t>
            </a:r>
            <a:r>
              <a:rPr lang="en-US" b="1" dirty="0" err="1" smtClean="0"/>
              <a:t>karna</a:t>
            </a:r>
            <a:r>
              <a:rPr lang="en-US" b="1" dirty="0" smtClean="0"/>
              <a:t> h..</a:t>
            </a:r>
          </a:p>
          <a:p>
            <a:r>
              <a:rPr lang="en-US" b="1" dirty="0" smtClean="0"/>
              <a:t>Package manager ka use  is </a:t>
            </a:r>
            <a:r>
              <a:rPr lang="en-US" b="1" dirty="0" err="1" smtClean="0"/>
              <a:t>liye</a:t>
            </a:r>
            <a:r>
              <a:rPr lang="en-US" b="1" dirty="0" smtClean="0"/>
              <a:t> karate h </a:t>
            </a:r>
            <a:r>
              <a:rPr lang="en-US" b="1" dirty="0" err="1" smtClean="0"/>
              <a:t>taki</a:t>
            </a:r>
            <a:r>
              <a:rPr lang="en-US" b="1" dirty="0" smtClean="0"/>
              <a:t> project </a:t>
            </a:r>
            <a:r>
              <a:rPr lang="en-US" b="1" dirty="0" err="1" smtClean="0"/>
              <a:t>mai</a:t>
            </a:r>
            <a:r>
              <a:rPr lang="en-US" b="1" dirty="0" smtClean="0"/>
              <a:t> use hone </a:t>
            </a:r>
            <a:r>
              <a:rPr lang="en-US" b="1" dirty="0" err="1" smtClean="0"/>
              <a:t>bali</a:t>
            </a:r>
            <a:r>
              <a:rPr lang="en-US" b="1" dirty="0" smtClean="0"/>
              <a:t> </a:t>
            </a:r>
            <a:r>
              <a:rPr lang="en-US" b="1" dirty="0" err="1" smtClean="0"/>
              <a:t>depen</a:t>
            </a:r>
            <a:r>
              <a:rPr lang="en-US" b="1" dirty="0" smtClean="0"/>
              <a:t> </a:t>
            </a:r>
            <a:r>
              <a:rPr lang="en-US" b="1" dirty="0" err="1" smtClean="0"/>
              <a:t>dence</a:t>
            </a:r>
            <a:r>
              <a:rPr lang="en-US" b="1" dirty="0" smtClean="0"/>
              <a:t> </a:t>
            </a:r>
            <a:r>
              <a:rPr lang="en-US" b="1" dirty="0" err="1" smtClean="0"/>
              <a:t>une</a:t>
            </a:r>
            <a:r>
              <a:rPr lang="en-US" b="1" dirty="0" smtClean="0"/>
              <a:t> h hum support </a:t>
            </a:r>
            <a:r>
              <a:rPr lang="en-US" b="1" dirty="0" err="1" smtClean="0"/>
              <a:t>kar</a:t>
            </a:r>
            <a:r>
              <a:rPr lang="en-US" b="1" dirty="0" smtClean="0"/>
              <a:t> sake locally.</a:t>
            </a:r>
          </a:p>
          <a:p>
            <a:r>
              <a:rPr lang="en-US" b="1" dirty="0" smtClean="0"/>
              <a:t>VSCODE (OPEN SOURCE IDE HAI MICROSOFT PROVIDE BEST SUPPORT FOR TYPESCRIPT)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382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https://angular.io/</a:t>
            </a:r>
            <a:endParaRPr 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48879"/>
            <a:ext cx="7772400" cy="43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1352" y="685800"/>
            <a:ext cx="9036448" cy="5080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754864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381000"/>
            <a:ext cx="8858448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9717" y="381000"/>
            <a:ext cx="8868083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599</TotalTime>
  <Words>129</Words>
  <Application>Microsoft Office PowerPoint</Application>
  <PresentationFormat>On-screen Show (4:3)</PresentationFormat>
  <Paragraphs>23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Equity</vt:lpstr>
      <vt:lpstr>Angular 2</vt:lpstr>
      <vt:lpstr>Slide 2</vt:lpstr>
      <vt:lpstr>MVW</vt:lpstr>
      <vt:lpstr>Slide 4</vt:lpstr>
      <vt:lpstr>https://angular.io/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There are basically 8 building Blocks of Angular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Install Angular  CLI (command line interface)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2</dc:title>
  <dc:creator>PN Infosys</dc:creator>
  <cp:lastModifiedBy>PN Infosys</cp:lastModifiedBy>
  <cp:revision>33</cp:revision>
  <dcterms:created xsi:type="dcterms:W3CDTF">2018-10-05T04:23:13Z</dcterms:created>
  <dcterms:modified xsi:type="dcterms:W3CDTF">2018-10-07T09:06:38Z</dcterms:modified>
</cp:coreProperties>
</file>